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82" r:id="rId6"/>
    <p:sldId id="292" r:id="rId7"/>
    <p:sldId id="283" r:id="rId8"/>
    <p:sldId id="284" r:id="rId9"/>
    <p:sldId id="285" r:id="rId10"/>
    <p:sldId id="286" r:id="rId11"/>
    <p:sldId id="260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92"/>
            <p14:sldId id="283"/>
            <p14:sldId id="284"/>
            <p14:sldId id="285"/>
            <p14:sldId id="286"/>
            <p14:sldId id="260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do you need to know as the programmer?  </a:t>
            </a:r>
            <a:r>
              <a:rPr lang="en-US" dirty="0" err="1"/>
              <a:t>Acnoyms</a:t>
            </a:r>
            <a:r>
              <a:rPr lang="en-US" dirty="0"/>
              <a:t>?  </a:t>
            </a:r>
            <a:r>
              <a:rPr lang="en-US" dirty="0" err="1"/>
              <a:t>Mfa</a:t>
            </a:r>
            <a:r>
              <a:rPr lang="en-US" dirty="0"/>
              <a:t> = magnetic field align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 – date time.  Example two: rename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 Data are nouns, Functions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3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Argument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Learning. Data Science.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CE4B-6C27-A54A-AE31-0ED4BEDD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Concept: Refactoring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5EB7AC4-9078-FA47-AB48-4AAA9F3E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2" y="1239768"/>
            <a:ext cx="5170167" cy="464419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5C0B3-1CFA-3B43-8474-7214DF2FD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" y="1549924"/>
            <a:ext cx="5077401" cy="41813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543C89-0AB7-BF4E-A231-A4E3DC5DF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58" y="5964382"/>
            <a:ext cx="5032664" cy="52430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</p:spTree>
    <p:extLst>
      <p:ext uri="{BB962C8B-B14F-4D97-AF65-F5344CB8AC3E}">
        <p14:creationId xmlns:p14="http://schemas.microsoft.com/office/powerpoint/2010/main" val="299811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DB5A-08C4-D04F-BC10-A5A9F3DF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12858" cy="1325563"/>
          </a:xfrm>
        </p:spPr>
        <p:txBody>
          <a:bodyPr/>
          <a:lstStyle/>
          <a:p>
            <a:r>
              <a:rPr lang="en-US" dirty="0"/>
              <a:t>SA Concept: Data and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4EC0-4DFE-BE48-B2ED-4287F858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2664" cy="435133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6231E-12F1-CE48-8675-A704FC41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07" y="365125"/>
            <a:ext cx="4747393" cy="33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Concept: Two Track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FF7104-2872-C84B-BFD7-EE6F0EB6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557" y="2021415"/>
            <a:ext cx="4843409" cy="3959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9" y="3041776"/>
            <a:ext cx="2480541" cy="1938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629" y="3126436"/>
            <a:ext cx="2516371" cy="18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8249-C58D-8346-AC0E-09AC0348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DSA Concept: Safe Room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FD5993-F5B2-A648-AC51-20907C4F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7" y="1078841"/>
            <a:ext cx="4068918" cy="4963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F9135-A40F-B044-A5C5-261955D6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690688"/>
            <a:ext cx="5967845" cy="42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3F9B-B255-074A-BF43-F71258D4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365125"/>
            <a:ext cx="10515600" cy="1325563"/>
          </a:xfrm>
        </p:spPr>
        <p:txBody>
          <a:bodyPr/>
          <a:lstStyle/>
          <a:p>
            <a:r>
              <a:rPr lang="en-US" dirty="0"/>
              <a:t>DSA Concept: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8FF9-4197-2047-A6A6-1A8FC9CB0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690688"/>
            <a:ext cx="6840682" cy="4351338"/>
          </a:xfrm>
        </p:spPr>
        <p:txBody>
          <a:bodyPr/>
          <a:lstStyle/>
          <a:p>
            <a:r>
              <a:rPr lang="en-US" dirty="0"/>
              <a:t>VS Code Demo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35A73D-D5BB-674D-8A27-C245AE8D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76" y="1690688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8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6338-963A-A54A-AB4C-7028941F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DSA Concept: Functions First, Data 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4E13-EB44-8B4E-BE1B-6FC97891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927" cy="4351338"/>
          </a:xfrm>
        </p:spPr>
        <p:txBody>
          <a:bodyPr/>
          <a:lstStyle/>
          <a:p>
            <a:r>
              <a:rPr lang="en-US" dirty="0"/>
              <a:t>Shape Of The Answer First</a:t>
            </a:r>
          </a:p>
          <a:p>
            <a:endParaRPr lang="en-US" dirty="0"/>
          </a:p>
          <a:p>
            <a:r>
              <a:rPr lang="en-US" dirty="0"/>
              <a:t>Inside the for loop first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2FBBCB-4B7D-194B-819B-9A879BA6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63" y="1690688"/>
            <a:ext cx="4374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preventing/curing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823" y="273369"/>
            <a:ext cx="3723525" cy="28346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B941C-3B4B-7540-A8B6-CFCA607D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564" y="3420594"/>
            <a:ext cx="2284041" cy="30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52451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Poll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3B852-4CCF-4D42-9F38-C91F28BC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93" y="365125"/>
            <a:ext cx="5138933" cy="610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09" y="1537855"/>
            <a:ext cx="6847609" cy="47118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 Engineering Concepts</a:t>
            </a:r>
          </a:p>
          <a:p>
            <a:pPr lvl="1"/>
            <a:r>
              <a:rPr lang="en-US" dirty="0"/>
              <a:t>Domain Ubiquitous Language</a:t>
            </a:r>
          </a:p>
          <a:p>
            <a:pPr lvl="1"/>
            <a:r>
              <a:rPr lang="en-US" dirty="0"/>
              <a:t>Function Argument Validation</a:t>
            </a:r>
          </a:p>
          <a:p>
            <a:pPr lvl="1"/>
            <a:r>
              <a:rPr lang="en-US" dirty="0"/>
              <a:t>Pure and Impure Functions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(Refactoring)</a:t>
            </a:r>
          </a:p>
          <a:p>
            <a:r>
              <a:rPr lang="en-US" dirty="0"/>
              <a:t>Software Architecture Concept</a:t>
            </a:r>
          </a:p>
          <a:p>
            <a:pPr lvl="1"/>
            <a:r>
              <a:rPr lang="en-US" dirty="0"/>
              <a:t>Data &amp; Functions (and all functions are a map)</a:t>
            </a:r>
          </a:p>
          <a:p>
            <a:pPr lvl="1"/>
            <a:r>
              <a:rPr lang="en-US" dirty="0"/>
              <a:t>Two Track Architecture</a:t>
            </a:r>
          </a:p>
          <a:p>
            <a:r>
              <a:rPr lang="en-US" dirty="0"/>
              <a:t>Data Science Architecture Concepts</a:t>
            </a:r>
          </a:p>
          <a:p>
            <a:pPr lvl="1"/>
            <a:r>
              <a:rPr lang="en-US" dirty="0"/>
              <a:t>Safe Room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Inside Out: Functions 1</a:t>
            </a:r>
            <a:r>
              <a:rPr lang="en-US" baseline="30000" dirty="0"/>
              <a:t>st</a:t>
            </a:r>
            <a:r>
              <a:rPr lang="en-US" dirty="0"/>
              <a:t>, Data Last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797C71-0EDB-A04D-852F-43D87EC5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492" y="631822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973"/>
            <a:ext cx="6258791" cy="4281054"/>
          </a:xfrm>
        </p:spPr>
        <p:txBody>
          <a:bodyPr>
            <a:normAutofit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</a:t>
            </a:r>
          </a:p>
          <a:p>
            <a:pPr lvl="1"/>
            <a:r>
              <a:rPr lang="en-US" dirty="0"/>
              <a:t>“Spectra”, “Database”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7915-3D1E-BD43-A374-C46102D7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BDE6-327D-D146-B699-E04CD9302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Spectra/Spectrum </a:t>
            </a:r>
          </a:p>
          <a:p>
            <a:r>
              <a:rPr lang="en-US" dirty="0"/>
              <a:t>weight/charge </a:t>
            </a:r>
          </a:p>
        </p:txBody>
      </p:sp>
    </p:spTree>
    <p:extLst>
      <p:ext uri="{BB962C8B-B14F-4D97-AF65-F5344CB8AC3E}">
        <p14:creationId xmlns:p14="http://schemas.microsoft.com/office/powerpoint/2010/main" val="352390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5775-9672-4D44-8D6C-86C38CE5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Concept: Function Argument Validation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2AF936-C6E8-5C48-80EA-DE96038D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63" y="1825625"/>
            <a:ext cx="3898073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658570-E212-3849-9253-A30A6D877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050" y="1825625"/>
            <a:ext cx="6177008" cy="4351338"/>
          </a:xfrm>
        </p:spPr>
      </p:pic>
    </p:spTree>
    <p:extLst>
      <p:ext uri="{BB962C8B-B14F-4D97-AF65-F5344CB8AC3E}">
        <p14:creationId xmlns:p14="http://schemas.microsoft.com/office/powerpoint/2010/main" val="242235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F59A-F73B-5A4D-9F51-6D51284D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66809" cy="1325563"/>
          </a:xfrm>
        </p:spPr>
        <p:txBody>
          <a:bodyPr/>
          <a:lstStyle/>
          <a:p>
            <a:r>
              <a:rPr lang="en-US" dirty="0"/>
              <a:t>SE Concept: Pure and Impure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34A98-AD1D-894D-A876-58FE5569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69" y="365125"/>
            <a:ext cx="2752903" cy="2008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99312-D149-3948-9F14-DE781470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696"/>
            <a:ext cx="5734878" cy="2461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B0722-53F9-8841-8817-CD7F9FE63469}"/>
              </a:ext>
            </a:extLst>
          </p:cNvPr>
          <p:cNvSpPr txBox="1"/>
          <p:nvPr/>
        </p:nvSpPr>
        <p:spPr>
          <a:xfrm>
            <a:off x="838200" y="6369061"/>
            <a:ext cx="873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Impure: Global Variables, Disk I/O, Database writes, CPU bound processes, date/time, etc...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1238D-2C88-6D4A-88B5-89926BA9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922" y="2755448"/>
            <a:ext cx="5311750" cy="3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F64E-AF78-8F43-AB43-82CEFBE9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4" y="259107"/>
            <a:ext cx="5999922" cy="1325563"/>
          </a:xfrm>
        </p:spPr>
        <p:txBody>
          <a:bodyPr/>
          <a:lstStyle/>
          <a:p>
            <a:r>
              <a:rPr lang="en-US" dirty="0"/>
              <a:t>SE Concept: Immutability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4FD93-CE0A-2B40-8703-6361B216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76" y="152149"/>
            <a:ext cx="5382560" cy="655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57A8D-73AB-9941-A466-5B16EF55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7876"/>
            <a:ext cx="50199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408</Words>
  <Application>Microsoft Macintosh PowerPoint</Application>
  <PresentationFormat>Widescreen</PresentationFormat>
  <Paragraphs>73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Machine Learning. Data Science.</vt:lpstr>
      <vt:lpstr>About Me</vt:lpstr>
      <vt:lpstr>About You</vt:lpstr>
      <vt:lpstr>Agenda</vt:lpstr>
      <vt:lpstr>Concept: Domain Ubiquitous Language </vt:lpstr>
      <vt:lpstr>Example</vt:lpstr>
      <vt:lpstr>SE Concept: Function Argument Validation</vt:lpstr>
      <vt:lpstr>SE Concept: Pure and Impure Functions</vt:lpstr>
      <vt:lpstr>SE Concept: Immutability</vt:lpstr>
      <vt:lpstr>SE Concept: Refactoring</vt:lpstr>
      <vt:lpstr>SA Concept: Data and Function</vt:lpstr>
      <vt:lpstr>SA Concept: Two Track Architecture </vt:lpstr>
      <vt:lpstr>DSA Concept: Safe Room</vt:lpstr>
      <vt:lpstr>DSA Concept: Dependency Injection</vt:lpstr>
      <vt:lpstr>DSA Concept: Functions First, Data Last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2023-11-07T16:58:27Z</dcterms:created>
  <dcterms:modified xsi:type="dcterms:W3CDTF">2023-11-18T17:45:00Z</dcterms:modified>
</cp:coreProperties>
</file>